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51ST ST
Intersection ID: 5160367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School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Cell Phone Use Prohibited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51ST ST
Intersection ID: 5160367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School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Cell Phone Use Prohibited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51ST ST
Intersection ID: 5160367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School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Cell Phone Use Prohibited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51ST ST
Intersection ID: 5160367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